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112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0BC269C-BAED-4414-9E01-FCBE50B53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52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4D3168B-B406-4855-A25A-21E0F791F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062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75A8E5-48DC-4988-9586-D261E2E23658}" type="slidenum">
              <a:rPr lang="zh-TW" altLang="en-US" smtClean="0">
                <a:latin typeface="Times New Roman" charset="0"/>
              </a:rPr>
              <a:pPr>
                <a:defRPr/>
              </a:pPr>
              <a:t>1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003756-C6D7-461D-8807-E04E0293D580}" type="slidenum">
              <a:rPr lang="zh-TW" altLang="en-US" smtClean="0">
                <a:latin typeface="Times New Roman" charset="0"/>
              </a:rPr>
              <a:pPr>
                <a:defRPr/>
              </a:pPr>
              <a:t>2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8162CC-3E99-4BC1-8891-6E3021B0020B}" type="slidenum">
              <a:rPr lang="zh-TW" altLang="en-US" smtClean="0">
                <a:latin typeface="Times New Roman" charset="0"/>
              </a:rPr>
              <a:pPr>
                <a:defRPr/>
              </a:pPr>
              <a:t>3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37D99F-5508-421F-991C-23D16FE3BFAB}" type="slidenum">
              <a:rPr lang="zh-TW" altLang="en-US" smtClean="0">
                <a:latin typeface="Times New Roman" charset="0"/>
              </a:rPr>
              <a:pPr>
                <a:defRPr/>
              </a:pPr>
              <a:t>4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22653C-0EB1-490C-9E4C-47FBBBE3E3FB}" type="slidenum">
              <a:rPr lang="zh-TW" altLang="en-US" smtClean="0">
                <a:latin typeface="Times New Roman" charset="0"/>
              </a:rPr>
              <a:pPr>
                <a:defRPr/>
              </a:pPr>
              <a:t>5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C8ECC3-B19B-4058-A0BE-C643F8A3D0C6}" type="slidenum">
              <a:rPr lang="zh-TW" altLang="en-US" smtClean="0">
                <a:latin typeface="Times New Roman" charset="0"/>
              </a:rPr>
              <a:pPr>
                <a:defRPr/>
              </a:pPr>
              <a:t>6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30378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807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966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那是何等奇妙、奇妙日子，我永遠不能忘記；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O what a wonderful, wonderful day - Day I will never forget;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黑暗路上我正漂流、迷失，我救主忽然相遇。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After I’d wandered in darkness away, Jesus my Savior I met.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祂是何等溫柔、慈憐朋友，滿足我心的需求；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500" dirty="0"/>
              <a:t>O what a tender, compassionate friend, He met the need of my heart;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一切陰影消除，我歡樂傳述：祂將一切黑暗驅走！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Shadows dispelling, with joy I am telling, 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He made all the darkness depart!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H213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諸天下降</a:t>
            </a:r>
            <a:r>
              <a:rPr lang="zh-CN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主榮耀滿我心</a:t>
            </a:r>
            <a:br>
              <a:rPr lang="zh-CN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新細明體" pitchFamily="18" charset="-120"/>
              </a:rPr>
              <a:t>HEAVEN CAME DOWN AND GLORY FILLED MY SOUL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諸天下降，主榮耀滿我心，</a:t>
            </a:r>
          </a:p>
          <a:p>
            <a:pPr algn="ctr" eaLnBrk="1" hangingPunct="1"/>
            <a:r>
              <a:rPr lang="en-US" altLang="zh-TW" sz="2800" dirty="0"/>
              <a:t>Heaven came down and glory filled my soul, </a:t>
            </a:r>
          </a:p>
          <a:p>
            <a:pPr algn="ctr" eaLnBrk="1" hangingPunct="1"/>
            <a:r>
              <a:rPr lang="zh-TW" altLang="en-US" dirty="0"/>
              <a:t>我藉十架蒙拯救得更新；</a:t>
            </a:r>
          </a:p>
          <a:p>
            <a:pPr algn="ctr" eaLnBrk="1" hangingPunct="1"/>
            <a:r>
              <a:rPr lang="en-US" altLang="zh-TW" sz="2800" dirty="0"/>
              <a:t>When at the cross the Savior made me whole;</a:t>
            </a:r>
          </a:p>
          <a:p>
            <a:pPr algn="ctr" eaLnBrk="1" hangingPunct="1"/>
            <a:r>
              <a:rPr lang="zh-TW" altLang="en-US" dirty="0"/>
              <a:t>我罪已經洗淨，我黑夜轉為光明</a:t>
            </a:r>
          </a:p>
          <a:p>
            <a:pPr algn="ctr" eaLnBrk="1" hangingPunct="1"/>
            <a:r>
              <a:rPr lang="en-US" altLang="zh-TW" sz="2800" dirty="0"/>
              <a:t>My sins were washed away and my night was turned</a:t>
            </a:r>
            <a:r>
              <a:rPr lang="en-US" altLang="zh-TW" dirty="0"/>
              <a:t> to day</a:t>
            </a:r>
          </a:p>
          <a:p>
            <a:pPr algn="ctr" eaLnBrk="1" hangingPunct="1"/>
            <a:r>
              <a:rPr lang="zh-TW" altLang="en-US" dirty="0"/>
              <a:t>諸天下降，主榮耀滿我心！</a:t>
            </a:r>
          </a:p>
          <a:p>
            <a:pPr algn="ctr" eaLnBrk="1" hangingPunct="1"/>
            <a:r>
              <a:rPr lang="en-US" altLang="zh-TW" sz="2800" dirty="0"/>
              <a:t>Heaven came down and glory filled my soul!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2647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從聖靈而生，得屬天生命，神家門為我大開；</a:t>
            </a:r>
          </a:p>
          <a:p>
            <a:pPr algn="ctr" eaLnBrk="1" hangingPunct="1"/>
            <a:r>
              <a:rPr lang="en-US" altLang="zh-TW" sz="2700" dirty="0"/>
              <a:t>Born of the Spirit with life from above into God’s </a:t>
            </a:r>
            <a:r>
              <a:rPr lang="en-US" altLang="zh-TW" sz="2700" dirty="0" err="1"/>
              <a:t>fam’ly</a:t>
            </a:r>
            <a:r>
              <a:rPr lang="en-US" altLang="zh-TW" sz="2700" dirty="0"/>
              <a:t> divine;</a:t>
            </a:r>
          </a:p>
          <a:p>
            <a:pPr algn="ctr" eaLnBrk="1" hangingPunct="1"/>
            <a:r>
              <a:rPr lang="zh-TW" altLang="en-US" dirty="0"/>
              <a:t>完全稱義，地位我已立定，藉著加略的大愛。</a:t>
            </a:r>
          </a:p>
          <a:p>
            <a:pPr algn="ctr" eaLnBrk="1" hangingPunct="1"/>
            <a:r>
              <a:rPr lang="en-US" altLang="zh-TW" sz="2800" dirty="0"/>
              <a:t>Justified fully thru Calvary’s love, O what a standing is mine!</a:t>
            </a:r>
          </a:p>
          <a:p>
            <a:pPr algn="ctr" eaLnBrk="1" hangingPunct="1"/>
            <a:r>
              <a:rPr lang="zh-TW" altLang="en-US" dirty="0"/>
              <a:t>當我這罪人向救主求告，就立即與神和好；</a:t>
            </a:r>
          </a:p>
          <a:p>
            <a:pPr algn="ctr" eaLnBrk="1" hangingPunct="1"/>
            <a:r>
              <a:rPr lang="en-US" altLang="zh-TW" sz="2600" dirty="0"/>
              <a:t>And the transaction so quickly was made, when as a sinner I came,</a:t>
            </a:r>
          </a:p>
          <a:p>
            <a:pPr algn="ctr" eaLnBrk="1" hangingPunct="1"/>
            <a:r>
              <a:rPr lang="zh-TW" altLang="en-US" dirty="0"/>
              <a:t>得著祂所恩賜浩大的福祉，我要讚美救主名號。</a:t>
            </a:r>
          </a:p>
          <a:p>
            <a:pPr algn="ctr" eaLnBrk="1" hangingPunct="1"/>
            <a:r>
              <a:rPr lang="en-US" altLang="zh-TW" sz="2800" dirty="0"/>
              <a:t>Took of the offer of grace He did proffer, </a:t>
            </a:r>
          </a:p>
          <a:p>
            <a:pPr algn="ctr" eaLnBrk="1" hangingPunct="1"/>
            <a:r>
              <a:rPr lang="en-US" altLang="zh-TW" sz="2800" dirty="0"/>
              <a:t>He saved me, O praise His dear name!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諸天下降，主榮耀滿我心，</a:t>
            </a:r>
          </a:p>
          <a:p>
            <a:pPr algn="ctr" eaLnBrk="1" hangingPunct="1"/>
            <a:r>
              <a:rPr lang="en-US" altLang="zh-TW" sz="2800" dirty="0"/>
              <a:t>Heaven came down and glory filled my soul,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我藉十架蒙拯救得更新；</a:t>
            </a:r>
          </a:p>
          <a:p>
            <a:pPr algn="ctr" eaLnBrk="1" hangingPunct="1"/>
            <a:r>
              <a:rPr lang="en-US" altLang="zh-TW" sz="2800" dirty="0"/>
              <a:t>When at the cross the Savior made me whole;</a:t>
            </a:r>
          </a:p>
          <a:p>
            <a:pPr algn="ctr" eaLnBrk="1" hangingPunct="1"/>
            <a:r>
              <a:rPr lang="zh-TW" altLang="en-US" dirty="0"/>
              <a:t>我罪已經洗淨，我黑夜轉為光明</a:t>
            </a:r>
          </a:p>
          <a:p>
            <a:pPr algn="ctr" eaLnBrk="1" hangingPunct="1"/>
            <a:r>
              <a:rPr lang="en-US" altLang="zh-TW" sz="2800" dirty="0"/>
              <a:t>My sins were washed away and my night was turned to day</a:t>
            </a:r>
          </a:p>
          <a:p>
            <a:pPr algn="ctr" eaLnBrk="1" hangingPunct="1"/>
            <a:r>
              <a:rPr lang="zh-TW" altLang="en-US" dirty="0"/>
              <a:t>諸天下降，主榮耀滿我心！</a:t>
            </a:r>
          </a:p>
          <a:p>
            <a:pPr algn="ctr" eaLnBrk="1" hangingPunct="1"/>
            <a:r>
              <a:rPr lang="en-US" altLang="zh-TW" sz="2800" dirty="0"/>
              <a:t>Heaven came down and glory filled my soul!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570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我的盼望今有確實把握，當我走完今世途；</a:t>
            </a:r>
          </a:p>
          <a:p>
            <a:pPr algn="ctr" eaLnBrk="1" hangingPunct="1"/>
            <a:r>
              <a:rPr lang="en-US" altLang="zh-TW" sz="2700" dirty="0"/>
              <a:t>Now I’ve a hope that will surely endure after the passing of time;</a:t>
            </a:r>
          </a:p>
          <a:p>
            <a:pPr algn="ctr" eaLnBrk="1" hangingPunct="1"/>
            <a:r>
              <a:rPr lang="zh-TW" altLang="en-US" dirty="0"/>
              <a:t>在天上我有穩妥的居所，何等華美的住處。</a:t>
            </a:r>
          </a:p>
          <a:p>
            <a:pPr algn="ctr" eaLnBrk="1" hangingPunct="1"/>
            <a:r>
              <a:rPr lang="en-US" altLang="zh-TW" sz="2600" dirty="0"/>
              <a:t>I have a future in heaven for sure, there in those mansions sublime.</a:t>
            </a:r>
          </a:p>
          <a:p>
            <a:pPr algn="ctr" eaLnBrk="1" hangingPunct="1"/>
            <a:r>
              <a:rPr lang="zh-TW" altLang="en-US" dirty="0"/>
              <a:t>都因我曾在那奇妙日子，信十架無比價值；</a:t>
            </a:r>
          </a:p>
          <a:p>
            <a:pPr algn="ctr" eaLnBrk="1" hangingPunct="1"/>
            <a:r>
              <a:rPr lang="en-US" altLang="zh-TW" sz="2600" dirty="0"/>
              <a:t>And it’s because of that wonderful day when at the cross I believed;</a:t>
            </a:r>
          </a:p>
          <a:p>
            <a:pPr algn="ctr" eaLnBrk="1" hangingPunct="1"/>
            <a:r>
              <a:rPr lang="zh-TW" altLang="en-US" dirty="0"/>
              <a:t>從祂釘痕手中得福氣無窮，領受永遠豐富賞賜。</a:t>
            </a:r>
          </a:p>
          <a:p>
            <a:pPr algn="ctr" eaLnBrk="1" hangingPunct="1"/>
            <a:r>
              <a:rPr lang="en-US" altLang="zh-TW" sz="2800" dirty="0"/>
              <a:t>Riches eternal and blessings supernal </a:t>
            </a:r>
          </a:p>
          <a:p>
            <a:pPr algn="ctr" eaLnBrk="1" hangingPunct="1"/>
            <a:r>
              <a:rPr lang="en-US" altLang="zh-TW" sz="2800" dirty="0"/>
              <a:t>From His precious hand I received.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諸天下降，主榮耀滿我心，</a:t>
            </a:r>
          </a:p>
          <a:p>
            <a:pPr algn="ctr" eaLnBrk="1" hangingPunct="1"/>
            <a:r>
              <a:rPr lang="en-US" altLang="zh-TW" sz="2800" dirty="0"/>
              <a:t>Heaven came down and glory filled my soul,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我藉十架蒙拯救得更新；</a:t>
            </a:r>
          </a:p>
          <a:p>
            <a:pPr algn="ctr" eaLnBrk="1" hangingPunct="1"/>
            <a:r>
              <a:rPr lang="en-US" altLang="zh-TW" sz="2800" dirty="0"/>
              <a:t>When at the cross the Savior made me whole;</a:t>
            </a:r>
          </a:p>
          <a:p>
            <a:pPr algn="ctr" eaLnBrk="1" hangingPunct="1"/>
            <a:r>
              <a:rPr lang="zh-TW" altLang="en-US" dirty="0"/>
              <a:t>我罪已經洗淨，我黑夜轉為光明</a:t>
            </a:r>
          </a:p>
          <a:p>
            <a:pPr algn="ctr" eaLnBrk="1" hangingPunct="1"/>
            <a:r>
              <a:rPr lang="en-US" altLang="zh-TW" sz="2800" dirty="0"/>
              <a:t>My sins were washed away and my night was turned to day</a:t>
            </a:r>
          </a:p>
          <a:p>
            <a:pPr algn="ctr" eaLnBrk="1" hangingPunct="1"/>
            <a:r>
              <a:rPr lang="zh-TW" altLang="en-US" dirty="0"/>
              <a:t>諸天下降，主榮耀滿我心！</a:t>
            </a:r>
          </a:p>
          <a:p>
            <a:pPr algn="ctr" eaLnBrk="1" hangingPunct="1"/>
            <a:r>
              <a:rPr lang="en-US" altLang="zh-TW" sz="2800" dirty="0"/>
              <a:t>Heaven came down and glory filled my soul!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672</TotalTime>
  <Words>645</Words>
  <Application>Microsoft Office PowerPoint</Application>
  <PresentationFormat>On-screen Show (16:9)</PresentationFormat>
  <Paragraphs>63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H213  諸天下降，主榮耀滿我心 HEAVEN CAME DOWN AND GLORY FILLED MY SOUL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60</cp:revision>
  <dcterms:created xsi:type="dcterms:W3CDTF">2001-04-19T19:07:54Z</dcterms:created>
  <dcterms:modified xsi:type="dcterms:W3CDTF">2017-08-05T13:27:33Z</dcterms:modified>
</cp:coreProperties>
</file>